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x="18288000" cy="10287000"/>
  <p:notesSz cx="6858000" cy="9144000"/>
  <p:embeddedFontLst>
    <p:embeddedFont>
      <p:font typeface="Cubao" charset="1" panose="02000503000000000000"/>
      <p:regular r:id="rId39"/>
    </p:embeddedFont>
    <p:embeddedFont>
      <p:font typeface="Hero" charset="1" panose="00000500000000000000"/>
      <p:regular r:id="rId40"/>
    </p:embeddedFont>
    <p:embeddedFont>
      <p:font typeface="Canva Sans Bold" charset="1" panose="020B0803030501040103"/>
      <p:regular r:id="rId41"/>
    </p:embeddedFont>
    <p:embeddedFont>
      <p:font typeface="Hero Bold" charset="1" panose="00000500000000000000"/>
      <p:regular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gif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8D6C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28023" y="4817358"/>
            <a:ext cx="16230600" cy="4440942"/>
            <a:chOff x="0" y="0"/>
            <a:chExt cx="5920967" cy="162006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20967" cy="1620068"/>
            </a:xfrm>
            <a:custGeom>
              <a:avLst/>
              <a:gdLst/>
              <a:ahLst/>
              <a:cxnLst/>
              <a:rect r="r" b="b" t="t" l="l"/>
              <a:pathLst>
                <a:path h="1620068" w="5920967">
                  <a:moveTo>
                    <a:pt x="5796507" y="1620067"/>
                  </a:moveTo>
                  <a:lnTo>
                    <a:pt x="124460" y="1620067"/>
                  </a:lnTo>
                  <a:cubicBezTo>
                    <a:pt x="55880" y="1620067"/>
                    <a:pt x="0" y="1564188"/>
                    <a:pt x="0" y="1495607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1495608"/>
                  </a:lnTo>
                  <a:cubicBezTo>
                    <a:pt x="5920967" y="1564188"/>
                    <a:pt x="5865087" y="1620068"/>
                    <a:pt x="5796507" y="1620068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689152" y="4191000"/>
            <a:ext cx="1762298" cy="6096000"/>
          </a:xfrm>
          <a:custGeom>
            <a:avLst/>
            <a:gdLst/>
            <a:ahLst/>
            <a:cxnLst/>
            <a:rect r="r" b="b" t="t" l="l"/>
            <a:pathLst>
              <a:path h="6096000" w="1762298">
                <a:moveTo>
                  <a:pt x="0" y="0"/>
                </a:moveTo>
                <a:lnTo>
                  <a:pt x="1762298" y="0"/>
                </a:lnTo>
                <a:lnTo>
                  <a:pt x="1762298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259379" y="1603328"/>
            <a:ext cx="4032504" cy="4114800"/>
          </a:xfrm>
          <a:custGeom>
            <a:avLst/>
            <a:gdLst/>
            <a:ahLst/>
            <a:cxnLst/>
            <a:rect r="r" b="b" t="t" l="l"/>
            <a:pathLst>
              <a:path h="4114800" w="4032504">
                <a:moveTo>
                  <a:pt x="0" y="0"/>
                </a:moveTo>
                <a:lnTo>
                  <a:pt x="4032504" y="0"/>
                </a:lnTo>
                <a:lnTo>
                  <a:pt x="4032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59379" y="206930"/>
            <a:ext cx="18233511" cy="24117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655"/>
              </a:lnSpc>
            </a:pPr>
            <a:r>
              <a:rPr lang="en-US" sz="13325">
                <a:solidFill>
                  <a:srgbClr val="211A15"/>
                </a:solidFill>
                <a:latin typeface="Cubao"/>
                <a:ea typeface="Cubao"/>
                <a:cs typeface="Cubao"/>
                <a:sym typeface="Cubao"/>
              </a:rPr>
              <a:t>Joshua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181493" y="2302983"/>
            <a:ext cx="6281564" cy="1104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211A15"/>
                </a:solidFill>
                <a:latin typeface="Hero"/>
                <a:ea typeface="Hero"/>
                <a:cs typeface="Hero"/>
                <a:sym typeface="Hero"/>
              </a:rPr>
              <a:t>Review Game 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689152" y="-1855487"/>
            <a:ext cx="1762298" cy="6096000"/>
          </a:xfrm>
          <a:custGeom>
            <a:avLst/>
            <a:gdLst/>
            <a:ahLst/>
            <a:cxnLst/>
            <a:rect r="r" b="b" t="t" l="l"/>
            <a:pathLst>
              <a:path h="6096000" w="1762298">
                <a:moveTo>
                  <a:pt x="0" y="0"/>
                </a:moveTo>
                <a:lnTo>
                  <a:pt x="1762298" y="0"/>
                </a:lnTo>
                <a:lnTo>
                  <a:pt x="1762298" y="6096000"/>
                </a:lnTo>
                <a:lnTo>
                  <a:pt x="0" y="609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791727" y="5632403"/>
            <a:ext cx="13467573" cy="35083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b="true" sz="4000">
                <a:solidFill>
                  <a:srgbClr val="A8D6CE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Read the question, and find the rectangle with the correct answer. Write the letter that matches your answer on a white board, and wait for your teacher to reveal the results. For every correct answer, you will earn one point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570301" y="4588758"/>
            <a:ext cx="18233511" cy="1403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17"/>
              </a:lnSpc>
            </a:pPr>
            <a:r>
              <a:rPr lang="en-US" sz="7726">
                <a:solidFill>
                  <a:srgbClr val="211A15"/>
                </a:solidFill>
                <a:latin typeface="Cubao"/>
                <a:ea typeface="Cubao"/>
                <a:cs typeface="Cubao"/>
                <a:sym typeface="Cubao"/>
              </a:rPr>
              <a:t>How to Play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5920967" cy="30021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20967" cy="3002181"/>
            </a:xfrm>
            <a:custGeom>
              <a:avLst/>
              <a:gdLst/>
              <a:ahLst/>
              <a:cxnLst/>
              <a:rect r="r" b="b" t="t" l="l"/>
              <a:pathLst>
                <a:path h="3002181" w="5920967">
                  <a:moveTo>
                    <a:pt x="5796507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877720"/>
                  </a:lnTo>
                  <a:cubicBezTo>
                    <a:pt x="5920967" y="2946300"/>
                    <a:pt x="5865087" y="3002181"/>
                    <a:pt x="5796507" y="3002181"/>
                  </a:cubicBezTo>
                  <a:close/>
                </a:path>
              </a:pathLst>
            </a:custGeom>
            <a:solidFill>
              <a:srgbClr val="A8D6CE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571848" y="6079189"/>
            <a:ext cx="3535769" cy="404637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256679" y="1314349"/>
            <a:ext cx="8470095" cy="4212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44"/>
              </a:lnSpc>
            </a:pPr>
            <a:r>
              <a:rPr lang="en-US" sz="4817">
                <a:solidFill>
                  <a:srgbClr val="211A15"/>
                </a:solidFill>
                <a:latin typeface="Hero"/>
                <a:ea typeface="Hero"/>
                <a:cs typeface="Hero"/>
                <a:sym typeface="Hero"/>
              </a:rPr>
              <a:t>Are you ready to test your knowledge about the book of Joshua? </a:t>
            </a:r>
          </a:p>
          <a:p>
            <a:pPr algn="ctr">
              <a:lnSpc>
                <a:spcPts val="6744"/>
              </a:lnSpc>
            </a:pPr>
          </a:p>
          <a:p>
            <a:pPr algn="ctr">
              <a:lnSpc>
                <a:spcPts val="6744"/>
              </a:lnSpc>
            </a:pPr>
            <a:r>
              <a:rPr lang="en-US" sz="4817">
                <a:solidFill>
                  <a:srgbClr val="211A15"/>
                </a:solidFill>
                <a:latin typeface="Hero"/>
                <a:ea typeface="Hero"/>
                <a:cs typeface="Hero"/>
                <a:sym typeface="Hero"/>
              </a:rPr>
              <a:t>Let’s get started!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0041943" y="0"/>
            <a:ext cx="7217357" cy="10446175"/>
          </a:xfrm>
          <a:custGeom>
            <a:avLst/>
            <a:gdLst/>
            <a:ahLst/>
            <a:cxnLst/>
            <a:rect r="r" b="b" t="t" l="l"/>
            <a:pathLst>
              <a:path h="10446175" w="7217357">
                <a:moveTo>
                  <a:pt x="0" y="0"/>
                </a:moveTo>
                <a:lnTo>
                  <a:pt x="7217357" y="0"/>
                </a:lnTo>
                <a:lnTo>
                  <a:pt x="7217357" y="10446175"/>
                </a:lnTo>
                <a:lnTo>
                  <a:pt x="0" y="104461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15681" y="-1824135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331479" y="3780199"/>
            <a:ext cx="8521642" cy="6846920"/>
            <a:chOff x="0" y="0"/>
            <a:chExt cx="3736499" cy="30021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736499" cy="3002181"/>
            </a:xfrm>
            <a:custGeom>
              <a:avLst/>
              <a:gdLst/>
              <a:ahLst/>
              <a:cxnLst/>
              <a:rect r="r" b="b" t="t" l="l"/>
              <a:pathLst>
                <a:path h="3002181" w="3736499">
                  <a:moveTo>
                    <a:pt x="3612038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12039" y="0"/>
                  </a:lnTo>
                  <a:cubicBezTo>
                    <a:pt x="3680619" y="0"/>
                    <a:pt x="3736499" y="55880"/>
                    <a:pt x="3736499" y="124460"/>
                  </a:cubicBezTo>
                  <a:lnTo>
                    <a:pt x="3736499" y="2877720"/>
                  </a:lnTo>
                  <a:cubicBezTo>
                    <a:pt x="3736499" y="2946300"/>
                    <a:pt x="3680619" y="3002181"/>
                    <a:pt x="3612039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30871" y="3088859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87287" y="-182235"/>
            <a:ext cx="15545462" cy="3560070"/>
            <a:chOff x="0" y="0"/>
            <a:chExt cx="6816245" cy="15609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16245" cy="1560990"/>
            </a:xfrm>
            <a:custGeom>
              <a:avLst/>
              <a:gdLst/>
              <a:ahLst/>
              <a:cxnLst/>
              <a:rect r="r" b="b" t="t" l="l"/>
              <a:pathLst>
                <a:path h="1560990" w="6816245">
                  <a:moveTo>
                    <a:pt x="6691785" y="1560990"/>
                  </a:moveTo>
                  <a:lnTo>
                    <a:pt x="124460" y="1560990"/>
                  </a:lnTo>
                  <a:cubicBezTo>
                    <a:pt x="55880" y="1560990"/>
                    <a:pt x="0" y="1505110"/>
                    <a:pt x="0" y="14365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91785" y="0"/>
                  </a:lnTo>
                  <a:cubicBezTo>
                    <a:pt x="6760365" y="0"/>
                    <a:pt x="6816245" y="55880"/>
                    <a:pt x="6816245" y="124460"/>
                  </a:cubicBezTo>
                  <a:lnTo>
                    <a:pt x="6816245" y="1436530"/>
                  </a:lnTo>
                  <a:cubicBezTo>
                    <a:pt x="6816245" y="1505110"/>
                    <a:pt x="6760365" y="1560990"/>
                    <a:pt x="6691785" y="1560990"/>
                  </a:cubicBezTo>
                  <a:close/>
                </a:path>
              </a:pathLst>
            </a:custGeom>
            <a:solidFill>
              <a:srgbClr val="A8D6C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783486" y="1135599"/>
            <a:ext cx="13814306" cy="1953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>
                <a:solidFill>
                  <a:srgbClr val="211A15"/>
                </a:solidFill>
                <a:latin typeface="Hero"/>
                <a:ea typeface="Hero"/>
                <a:cs typeface="Hero"/>
                <a:sym typeface="Hero"/>
              </a:rPr>
              <a:t>Who was the leader of Israel before Joshua?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1487498" y="-123825"/>
            <a:ext cx="6236737" cy="115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64"/>
              </a:lnSpc>
            </a:pPr>
            <a:r>
              <a:rPr lang="en-US" sz="6760" b="true">
                <a:solidFill>
                  <a:srgbClr val="211A1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1/15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715687" y="3756851"/>
            <a:ext cx="6610708" cy="6452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A. Moses 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B. Noah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C. Jacob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D. Abraham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5920967" cy="30021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20967" cy="3002181"/>
            </a:xfrm>
            <a:custGeom>
              <a:avLst/>
              <a:gdLst/>
              <a:ahLst/>
              <a:cxnLst/>
              <a:rect r="r" b="b" t="t" l="l"/>
              <a:pathLst>
                <a:path h="3002181" w="5920967">
                  <a:moveTo>
                    <a:pt x="5796507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877720"/>
                  </a:lnTo>
                  <a:cubicBezTo>
                    <a:pt x="5920967" y="2946300"/>
                    <a:pt x="5865087" y="3002181"/>
                    <a:pt x="5796507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922108" y="4967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4" y="0"/>
                </a:lnTo>
                <a:lnTo>
                  <a:pt x="5570404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2145724" y="-622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5" y="0"/>
                </a:lnTo>
                <a:lnTo>
                  <a:pt x="5570405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78141" y="4163020"/>
            <a:ext cx="11731717" cy="2057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85"/>
              </a:lnSpc>
            </a:pPr>
            <a:r>
              <a:rPr lang="en-US" sz="11989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Moses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15681" y="-1824135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331479" y="3780199"/>
            <a:ext cx="8521642" cy="6846920"/>
            <a:chOff x="0" y="0"/>
            <a:chExt cx="3736499" cy="30021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736499" cy="3002181"/>
            </a:xfrm>
            <a:custGeom>
              <a:avLst/>
              <a:gdLst/>
              <a:ahLst/>
              <a:cxnLst/>
              <a:rect r="r" b="b" t="t" l="l"/>
              <a:pathLst>
                <a:path h="3002181" w="3736499">
                  <a:moveTo>
                    <a:pt x="3612038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12039" y="0"/>
                  </a:lnTo>
                  <a:cubicBezTo>
                    <a:pt x="3680619" y="0"/>
                    <a:pt x="3736499" y="55880"/>
                    <a:pt x="3736499" y="124460"/>
                  </a:cubicBezTo>
                  <a:lnTo>
                    <a:pt x="3736499" y="2877720"/>
                  </a:lnTo>
                  <a:cubicBezTo>
                    <a:pt x="3736499" y="2946300"/>
                    <a:pt x="3680619" y="3002181"/>
                    <a:pt x="3612039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30871" y="3088859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87287" y="-182235"/>
            <a:ext cx="15545462" cy="3560070"/>
            <a:chOff x="0" y="0"/>
            <a:chExt cx="6816245" cy="15609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16245" cy="1560990"/>
            </a:xfrm>
            <a:custGeom>
              <a:avLst/>
              <a:gdLst/>
              <a:ahLst/>
              <a:cxnLst/>
              <a:rect r="r" b="b" t="t" l="l"/>
              <a:pathLst>
                <a:path h="1560990" w="6816245">
                  <a:moveTo>
                    <a:pt x="6691785" y="1560990"/>
                  </a:moveTo>
                  <a:lnTo>
                    <a:pt x="124460" y="1560990"/>
                  </a:lnTo>
                  <a:cubicBezTo>
                    <a:pt x="55880" y="1560990"/>
                    <a:pt x="0" y="1505110"/>
                    <a:pt x="0" y="14365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91785" y="0"/>
                  </a:lnTo>
                  <a:cubicBezTo>
                    <a:pt x="6760365" y="0"/>
                    <a:pt x="6816245" y="55880"/>
                    <a:pt x="6816245" y="124460"/>
                  </a:cubicBezTo>
                  <a:lnTo>
                    <a:pt x="6816245" y="1436530"/>
                  </a:lnTo>
                  <a:cubicBezTo>
                    <a:pt x="6816245" y="1505110"/>
                    <a:pt x="6760365" y="1560990"/>
                    <a:pt x="6691785" y="1560990"/>
                  </a:cubicBezTo>
                  <a:close/>
                </a:path>
              </a:pathLst>
            </a:custGeom>
            <a:solidFill>
              <a:srgbClr val="A8D6C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783486" y="1116549"/>
            <a:ext cx="13814306" cy="1087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9"/>
              </a:lnSpc>
            </a:pPr>
            <a:r>
              <a:rPr lang="en-US" sz="6299">
                <a:solidFill>
                  <a:srgbClr val="211A15"/>
                </a:solidFill>
                <a:latin typeface="Hero"/>
                <a:ea typeface="Hero"/>
                <a:cs typeface="Hero"/>
                <a:sym typeface="Hero"/>
              </a:rPr>
              <a:t>Who was Joshua’s Father?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1487498" y="-123825"/>
            <a:ext cx="6236737" cy="115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64"/>
              </a:lnSpc>
            </a:pPr>
            <a:r>
              <a:rPr lang="en-US" sz="6760" b="true">
                <a:solidFill>
                  <a:srgbClr val="211A1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2/15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715687" y="3756851"/>
            <a:ext cx="5233154" cy="6452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A. Moses 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B. Nun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C. Aaron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D. Caleb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5920967" cy="30021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20967" cy="3002181"/>
            </a:xfrm>
            <a:custGeom>
              <a:avLst/>
              <a:gdLst/>
              <a:ahLst/>
              <a:cxnLst/>
              <a:rect r="r" b="b" t="t" l="l"/>
              <a:pathLst>
                <a:path h="3002181" w="5920967">
                  <a:moveTo>
                    <a:pt x="5796507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877720"/>
                  </a:lnTo>
                  <a:cubicBezTo>
                    <a:pt x="5920967" y="2946300"/>
                    <a:pt x="5865087" y="3002181"/>
                    <a:pt x="5796507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922108" y="4967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4" y="0"/>
                </a:lnTo>
                <a:lnTo>
                  <a:pt x="5570404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2145724" y="-622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5" y="0"/>
                </a:lnTo>
                <a:lnTo>
                  <a:pt x="5570405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78141" y="4163020"/>
            <a:ext cx="11731717" cy="2057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85"/>
              </a:lnSpc>
            </a:pPr>
            <a:r>
              <a:rPr lang="en-US" sz="11989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Nun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15681" y="-1824135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331479" y="3780199"/>
            <a:ext cx="8521642" cy="6846920"/>
            <a:chOff x="0" y="0"/>
            <a:chExt cx="3736499" cy="30021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736499" cy="3002181"/>
            </a:xfrm>
            <a:custGeom>
              <a:avLst/>
              <a:gdLst/>
              <a:ahLst/>
              <a:cxnLst/>
              <a:rect r="r" b="b" t="t" l="l"/>
              <a:pathLst>
                <a:path h="3002181" w="3736499">
                  <a:moveTo>
                    <a:pt x="3612038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12039" y="0"/>
                  </a:lnTo>
                  <a:cubicBezTo>
                    <a:pt x="3680619" y="0"/>
                    <a:pt x="3736499" y="55880"/>
                    <a:pt x="3736499" y="124460"/>
                  </a:cubicBezTo>
                  <a:lnTo>
                    <a:pt x="3736499" y="2877720"/>
                  </a:lnTo>
                  <a:cubicBezTo>
                    <a:pt x="3736499" y="2946300"/>
                    <a:pt x="3680619" y="3002181"/>
                    <a:pt x="3612039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30871" y="3088859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87287" y="-182235"/>
            <a:ext cx="15545462" cy="3560070"/>
            <a:chOff x="0" y="0"/>
            <a:chExt cx="6816245" cy="15609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16245" cy="1560990"/>
            </a:xfrm>
            <a:custGeom>
              <a:avLst/>
              <a:gdLst/>
              <a:ahLst/>
              <a:cxnLst/>
              <a:rect r="r" b="b" t="t" l="l"/>
              <a:pathLst>
                <a:path h="1560990" w="6816245">
                  <a:moveTo>
                    <a:pt x="6691785" y="1560990"/>
                  </a:moveTo>
                  <a:lnTo>
                    <a:pt x="124460" y="1560990"/>
                  </a:lnTo>
                  <a:cubicBezTo>
                    <a:pt x="55880" y="1560990"/>
                    <a:pt x="0" y="1505110"/>
                    <a:pt x="0" y="14365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91785" y="0"/>
                  </a:lnTo>
                  <a:cubicBezTo>
                    <a:pt x="6760365" y="0"/>
                    <a:pt x="6816245" y="55880"/>
                    <a:pt x="6816245" y="124460"/>
                  </a:cubicBezTo>
                  <a:lnTo>
                    <a:pt x="6816245" y="1436530"/>
                  </a:lnTo>
                  <a:cubicBezTo>
                    <a:pt x="6816245" y="1505110"/>
                    <a:pt x="6760365" y="1560990"/>
                    <a:pt x="6691785" y="1560990"/>
                  </a:cubicBezTo>
                  <a:close/>
                </a:path>
              </a:pathLst>
            </a:custGeom>
            <a:solidFill>
              <a:srgbClr val="A8D6C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783486" y="1116549"/>
            <a:ext cx="13814306" cy="2202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9"/>
              </a:lnSpc>
            </a:pPr>
            <a:r>
              <a:rPr lang="en-US" sz="6299">
                <a:solidFill>
                  <a:srgbClr val="211A15"/>
                </a:solidFill>
                <a:latin typeface="Hero"/>
                <a:ea typeface="Hero"/>
                <a:cs typeface="Hero"/>
                <a:sym typeface="Hero"/>
              </a:rPr>
              <a:t>What city’s walls fell after the Israelites marched around them?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1487498" y="-123825"/>
            <a:ext cx="6236737" cy="115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64"/>
              </a:lnSpc>
            </a:pPr>
            <a:r>
              <a:rPr lang="en-US" sz="6760" b="true">
                <a:solidFill>
                  <a:srgbClr val="211A1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3/15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715687" y="3756851"/>
            <a:ext cx="7346752" cy="6452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A. Jericho 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B. Ai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C. Jerusalem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D. Judy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5920967" cy="30021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20967" cy="3002181"/>
            </a:xfrm>
            <a:custGeom>
              <a:avLst/>
              <a:gdLst/>
              <a:ahLst/>
              <a:cxnLst/>
              <a:rect r="r" b="b" t="t" l="l"/>
              <a:pathLst>
                <a:path h="3002181" w="5920967">
                  <a:moveTo>
                    <a:pt x="5796507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877720"/>
                  </a:lnTo>
                  <a:cubicBezTo>
                    <a:pt x="5920967" y="2946300"/>
                    <a:pt x="5865087" y="3002181"/>
                    <a:pt x="5796507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922108" y="4967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4" y="0"/>
                </a:lnTo>
                <a:lnTo>
                  <a:pt x="5570404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2145724" y="-622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5" y="0"/>
                </a:lnTo>
                <a:lnTo>
                  <a:pt x="5570405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78141" y="4163020"/>
            <a:ext cx="11731717" cy="2057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85"/>
              </a:lnSpc>
            </a:pPr>
            <a:r>
              <a:rPr lang="en-US" sz="11989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Jericho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9124950"/>
            <a:ext cx="13814306" cy="10877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9"/>
              </a:lnSpc>
            </a:pPr>
            <a:r>
              <a:rPr lang="en-US" sz="6299">
                <a:solidFill>
                  <a:srgbClr val="211A15"/>
                </a:solidFill>
                <a:latin typeface="Hero"/>
                <a:ea typeface="Hero"/>
                <a:cs typeface="Hero"/>
                <a:sym typeface="Hero"/>
              </a:rPr>
              <a:t>Okay, who chose Judy?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15681" y="-1824135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331479" y="3780199"/>
            <a:ext cx="8521642" cy="6846920"/>
            <a:chOff x="0" y="0"/>
            <a:chExt cx="3736499" cy="30021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736499" cy="3002181"/>
            </a:xfrm>
            <a:custGeom>
              <a:avLst/>
              <a:gdLst/>
              <a:ahLst/>
              <a:cxnLst/>
              <a:rect r="r" b="b" t="t" l="l"/>
              <a:pathLst>
                <a:path h="3002181" w="3736499">
                  <a:moveTo>
                    <a:pt x="3612038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12039" y="0"/>
                  </a:lnTo>
                  <a:cubicBezTo>
                    <a:pt x="3680619" y="0"/>
                    <a:pt x="3736499" y="55880"/>
                    <a:pt x="3736499" y="124460"/>
                  </a:cubicBezTo>
                  <a:lnTo>
                    <a:pt x="3736499" y="2877720"/>
                  </a:lnTo>
                  <a:cubicBezTo>
                    <a:pt x="3736499" y="2946300"/>
                    <a:pt x="3680619" y="3002181"/>
                    <a:pt x="3612039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30871" y="3088859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87287" y="-182235"/>
            <a:ext cx="15545462" cy="3560070"/>
            <a:chOff x="0" y="0"/>
            <a:chExt cx="6816245" cy="15609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16245" cy="1560990"/>
            </a:xfrm>
            <a:custGeom>
              <a:avLst/>
              <a:gdLst/>
              <a:ahLst/>
              <a:cxnLst/>
              <a:rect r="r" b="b" t="t" l="l"/>
              <a:pathLst>
                <a:path h="1560990" w="6816245">
                  <a:moveTo>
                    <a:pt x="6691785" y="1560990"/>
                  </a:moveTo>
                  <a:lnTo>
                    <a:pt x="124460" y="1560990"/>
                  </a:lnTo>
                  <a:cubicBezTo>
                    <a:pt x="55880" y="1560990"/>
                    <a:pt x="0" y="1505110"/>
                    <a:pt x="0" y="14365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91785" y="0"/>
                  </a:lnTo>
                  <a:cubicBezTo>
                    <a:pt x="6760365" y="0"/>
                    <a:pt x="6816245" y="55880"/>
                    <a:pt x="6816245" y="124460"/>
                  </a:cubicBezTo>
                  <a:lnTo>
                    <a:pt x="6816245" y="1436530"/>
                  </a:lnTo>
                  <a:cubicBezTo>
                    <a:pt x="6816245" y="1505110"/>
                    <a:pt x="6760365" y="1560990"/>
                    <a:pt x="6691785" y="1560990"/>
                  </a:cubicBezTo>
                  <a:close/>
                </a:path>
              </a:pathLst>
            </a:custGeom>
            <a:solidFill>
              <a:srgbClr val="A8D6C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783486" y="1116549"/>
            <a:ext cx="13814306" cy="2202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9"/>
              </a:lnSpc>
            </a:pPr>
            <a:r>
              <a:rPr lang="en-US" sz="6299">
                <a:solidFill>
                  <a:srgbClr val="211A15"/>
                </a:solidFill>
                <a:latin typeface="Hero"/>
                <a:ea typeface="Hero"/>
                <a:cs typeface="Hero"/>
                <a:sym typeface="Hero"/>
              </a:rPr>
              <a:t>What river did the Israelites cross to enter the Promised Land?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1487498" y="-123825"/>
            <a:ext cx="6236737" cy="115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64"/>
              </a:lnSpc>
            </a:pPr>
            <a:r>
              <a:rPr lang="en-US" sz="6760" b="true">
                <a:solidFill>
                  <a:srgbClr val="211A1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4/15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715687" y="3756851"/>
            <a:ext cx="7116604" cy="6452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A. Nile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B. Mississippi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C. Jordan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D. Euphrates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5920967" cy="30021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20967" cy="3002181"/>
            </a:xfrm>
            <a:custGeom>
              <a:avLst/>
              <a:gdLst/>
              <a:ahLst/>
              <a:cxnLst/>
              <a:rect r="r" b="b" t="t" l="l"/>
              <a:pathLst>
                <a:path h="3002181" w="5920967">
                  <a:moveTo>
                    <a:pt x="5796507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877720"/>
                  </a:lnTo>
                  <a:cubicBezTo>
                    <a:pt x="5920967" y="2946300"/>
                    <a:pt x="5865087" y="3002181"/>
                    <a:pt x="5796507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922108" y="4967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4" y="0"/>
                </a:lnTo>
                <a:lnTo>
                  <a:pt x="5570404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2145724" y="-622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5" y="0"/>
                </a:lnTo>
                <a:lnTo>
                  <a:pt x="5570405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78141" y="4163020"/>
            <a:ext cx="11731717" cy="2057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85"/>
              </a:lnSpc>
            </a:pPr>
            <a:r>
              <a:rPr lang="en-US" sz="11989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Jordan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15681" y="-1824135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331479" y="3780199"/>
            <a:ext cx="8521642" cy="6846920"/>
            <a:chOff x="0" y="0"/>
            <a:chExt cx="3736499" cy="30021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736499" cy="3002181"/>
            </a:xfrm>
            <a:custGeom>
              <a:avLst/>
              <a:gdLst/>
              <a:ahLst/>
              <a:cxnLst/>
              <a:rect r="r" b="b" t="t" l="l"/>
              <a:pathLst>
                <a:path h="3002181" w="3736499">
                  <a:moveTo>
                    <a:pt x="3612038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12039" y="0"/>
                  </a:lnTo>
                  <a:cubicBezTo>
                    <a:pt x="3680619" y="0"/>
                    <a:pt x="3736499" y="55880"/>
                    <a:pt x="3736499" y="124460"/>
                  </a:cubicBezTo>
                  <a:lnTo>
                    <a:pt x="3736499" y="2877720"/>
                  </a:lnTo>
                  <a:cubicBezTo>
                    <a:pt x="3736499" y="2946300"/>
                    <a:pt x="3680619" y="3002181"/>
                    <a:pt x="3612039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30871" y="3088859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87287" y="-182235"/>
            <a:ext cx="15545462" cy="3560070"/>
            <a:chOff x="0" y="0"/>
            <a:chExt cx="6816245" cy="15609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16245" cy="1560990"/>
            </a:xfrm>
            <a:custGeom>
              <a:avLst/>
              <a:gdLst/>
              <a:ahLst/>
              <a:cxnLst/>
              <a:rect r="r" b="b" t="t" l="l"/>
              <a:pathLst>
                <a:path h="1560990" w="6816245">
                  <a:moveTo>
                    <a:pt x="6691785" y="1560990"/>
                  </a:moveTo>
                  <a:lnTo>
                    <a:pt x="124460" y="1560990"/>
                  </a:lnTo>
                  <a:cubicBezTo>
                    <a:pt x="55880" y="1560990"/>
                    <a:pt x="0" y="1505110"/>
                    <a:pt x="0" y="14365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91785" y="0"/>
                  </a:lnTo>
                  <a:cubicBezTo>
                    <a:pt x="6760365" y="0"/>
                    <a:pt x="6816245" y="55880"/>
                    <a:pt x="6816245" y="124460"/>
                  </a:cubicBezTo>
                  <a:lnTo>
                    <a:pt x="6816245" y="1436530"/>
                  </a:lnTo>
                  <a:cubicBezTo>
                    <a:pt x="6816245" y="1505110"/>
                    <a:pt x="6760365" y="1560990"/>
                    <a:pt x="6691785" y="1560990"/>
                  </a:cubicBezTo>
                  <a:close/>
                </a:path>
              </a:pathLst>
            </a:custGeom>
            <a:solidFill>
              <a:srgbClr val="A8D6C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448649" y="112036"/>
            <a:ext cx="14832195" cy="3316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9"/>
              </a:lnSpc>
            </a:pPr>
            <a:r>
              <a:rPr lang="en-US" sz="6299">
                <a:solidFill>
                  <a:srgbClr val="211A15"/>
                </a:solidFill>
                <a:latin typeface="Hero"/>
                <a:ea typeface="Hero"/>
                <a:cs typeface="Hero"/>
                <a:sym typeface="Hero"/>
              </a:rPr>
              <a:t>How many days did the Israelites march around Jericho before the walls fell?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633629" y="2186555"/>
            <a:ext cx="6236737" cy="115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64"/>
              </a:lnSpc>
            </a:pPr>
            <a:r>
              <a:rPr lang="en-US" sz="6760" b="true">
                <a:solidFill>
                  <a:srgbClr val="211A1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5/15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272241" y="3608749"/>
            <a:ext cx="2881312" cy="6452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A. 1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B. 7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C. 5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D. 100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5920967" cy="30021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20967" cy="3002181"/>
            </a:xfrm>
            <a:custGeom>
              <a:avLst/>
              <a:gdLst/>
              <a:ahLst/>
              <a:cxnLst/>
              <a:rect r="r" b="b" t="t" l="l"/>
              <a:pathLst>
                <a:path h="3002181" w="5920967">
                  <a:moveTo>
                    <a:pt x="5796507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877720"/>
                  </a:lnTo>
                  <a:cubicBezTo>
                    <a:pt x="5920967" y="2946300"/>
                    <a:pt x="5865087" y="3002181"/>
                    <a:pt x="5796507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922108" y="4967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4" y="0"/>
                </a:lnTo>
                <a:lnTo>
                  <a:pt x="5570404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2145724" y="-622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5" y="0"/>
                </a:lnTo>
                <a:lnTo>
                  <a:pt x="5570405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78141" y="4163020"/>
            <a:ext cx="11731717" cy="2057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85"/>
              </a:lnSpc>
            </a:pPr>
            <a:r>
              <a:rPr lang="en-US" sz="11989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7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15681" y="-1824135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331479" y="3780199"/>
            <a:ext cx="8521642" cy="6846920"/>
            <a:chOff x="0" y="0"/>
            <a:chExt cx="3736499" cy="30021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736499" cy="3002181"/>
            </a:xfrm>
            <a:custGeom>
              <a:avLst/>
              <a:gdLst/>
              <a:ahLst/>
              <a:cxnLst/>
              <a:rect r="r" b="b" t="t" l="l"/>
              <a:pathLst>
                <a:path h="3002181" w="3736499">
                  <a:moveTo>
                    <a:pt x="3612038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12039" y="0"/>
                  </a:lnTo>
                  <a:cubicBezTo>
                    <a:pt x="3680619" y="0"/>
                    <a:pt x="3736499" y="55880"/>
                    <a:pt x="3736499" y="124460"/>
                  </a:cubicBezTo>
                  <a:lnTo>
                    <a:pt x="3736499" y="2877720"/>
                  </a:lnTo>
                  <a:cubicBezTo>
                    <a:pt x="3736499" y="2946300"/>
                    <a:pt x="3680619" y="3002181"/>
                    <a:pt x="3612039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30871" y="3088859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87287" y="-182235"/>
            <a:ext cx="15545462" cy="3560070"/>
            <a:chOff x="0" y="0"/>
            <a:chExt cx="6816245" cy="15609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16245" cy="1560990"/>
            </a:xfrm>
            <a:custGeom>
              <a:avLst/>
              <a:gdLst/>
              <a:ahLst/>
              <a:cxnLst/>
              <a:rect r="r" b="b" t="t" l="l"/>
              <a:pathLst>
                <a:path h="1560990" w="6816245">
                  <a:moveTo>
                    <a:pt x="6691785" y="1560990"/>
                  </a:moveTo>
                  <a:lnTo>
                    <a:pt x="124460" y="1560990"/>
                  </a:lnTo>
                  <a:cubicBezTo>
                    <a:pt x="55880" y="1560990"/>
                    <a:pt x="0" y="1505110"/>
                    <a:pt x="0" y="14365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91785" y="0"/>
                  </a:lnTo>
                  <a:cubicBezTo>
                    <a:pt x="6760365" y="0"/>
                    <a:pt x="6816245" y="55880"/>
                    <a:pt x="6816245" y="124460"/>
                  </a:cubicBezTo>
                  <a:lnTo>
                    <a:pt x="6816245" y="1436530"/>
                  </a:lnTo>
                  <a:cubicBezTo>
                    <a:pt x="6816245" y="1505110"/>
                    <a:pt x="6760365" y="1560990"/>
                    <a:pt x="6691785" y="1560990"/>
                  </a:cubicBezTo>
                  <a:close/>
                </a:path>
              </a:pathLst>
            </a:custGeom>
            <a:solidFill>
              <a:srgbClr val="A8D6C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856144" y="895350"/>
            <a:ext cx="14832195" cy="2202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9"/>
              </a:lnSpc>
            </a:pPr>
            <a:r>
              <a:rPr lang="en-US" sz="6299">
                <a:solidFill>
                  <a:srgbClr val="211A15"/>
                </a:solidFill>
                <a:latin typeface="Hero"/>
                <a:ea typeface="Hero"/>
                <a:cs typeface="Hero"/>
                <a:sym typeface="Hero"/>
              </a:rPr>
              <a:t>What did the priests carry while marching around Jericho?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1721884" y="-123570"/>
            <a:ext cx="6236737" cy="115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64"/>
              </a:lnSpc>
            </a:pPr>
            <a:r>
              <a:rPr lang="en-US" sz="6760" b="true">
                <a:solidFill>
                  <a:srgbClr val="211A1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6/15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44787" y="3608749"/>
            <a:ext cx="5522952" cy="6452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A. Swords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B. Horns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C. Flags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D. Snacks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5920967" cy="30021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20967" cy="3002181"/>
            </a:xfrm>
            <a:custGeom>
              <a:avLst/>
              <a:gdLst/>
              <a:ahLst/>
              <a:cxnLst/>
              <a:rect r="r" b="b" t="t" l="l"/>
              <a:pathLst>
                <a:path h="3002181" w="5920967">
                  <a:moveTo>
                    <a:pt x="5796507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877720"/>
                  </a:lnTo>
                  <a:cubicBezTo>
                    <a:pt x="5920967" y="2946300"/>
                    <a:pt x="5865087" y="3002181"/>
                    <a:pt x="5796507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922108" y="4967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4" y="0"/>
                </a:lnTo>
                <a:lnTo>
                  <a:pt x="5570404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2145724" y="-622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5" y="0"/>
                </a:lnTo>
                <a:lnTo>
                  <a:pt x="5570405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78141" y="4163020"/>
            <a:ext cx="11731717" cy="2057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85"/>
              </a:lnSpc>
            </a:pPr>
            <a:r>
              <a:rPr lang="en-US" sz="11989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Horns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15681" y="-1824135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331479" y="3780199"/>
            <a:ext cx="8521642" cy="6846920"/>
            <a:chOff x="0" y="0"/>
            <a:chExt cx="3736499" cy="30021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736499" cy="3002181"/>
            </a:xfrm>
            <a:custGeom>
              <a:avLst/>
              <a:gdLst/>
              <a:ahLst/>
              <a:cxnLst/>
              <a:rect r="r" b="b" t="t" l="l"/>
              <a:pathLst>
                <a:path h="3002181" w="3736499">
                  <a:moveTo>
                    <a:pt x="3612038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12039" y="0"/>
                  </a:lnTo>
                  <a:cubicBezTo>
                    <a:pt x="3680619" y="0"/>
                    <a:pt x="3736499" y="55880"/>
                    <a:pt x="3736499" y="124460"/>
                  </a:cubicBezTo>
                  <a:lnTo>
                    <a:pt x="3736499" y="2877720"/>
                  </a:lnTo>
                  <a:cubicBezTo>
                    <a:pt x="3736499" y="2946300"/>
                    <a:pt x="3680619" y="3002181"/>
                    <a:pt x="3612039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30871" y="3088859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87287" y="-182235"/>
            <a:ext cx="15545462" cy="3560070"/>
            <a:chOff x="0" y="0"/>
            <a:chExt cx="6816245" cy="15609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16245" cy="1560990"/>
            </a:xfrm>
            <a:custGeom>
              <a:avLst/>
              <a:gdLst/>
              <a:ahLst/>
              <a:cxnLst/>
              <a:rect r="r" b="b" t="t" l="l"/>
              <a:pathLst>
                <a:path h="1560990" w="6816245">
                  <a:moveTo>
                    <a:pt x="6691785" y="1560990"/>
                  </a:moveTo>
                  <a:lnTo>
                    <a:pt x="124460" y="1560990"/>
                  </a:lnTo>
                  <a:cubicBezTo>
                    <a:pt x="55880" y="1560990"/>
                    <a:pt x="0" y="1505110"/>
                    <a:pt x="0" y="14365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91785" y="0"/>
                  </a:lnTo>
                  <a:cubicBezTo>
                    <a:pt x="6760365" y="0"/>
                    <a:pt x="6816245" y="55880"/>
                    <a:pt x="6816245" y="124460"/>
                  </a:cubicBezTo>
                  <a:lnTo>
                    <a:pt x="6816245" y="1436530"/>
                  </a:lnTo>
                  <a:cubicBezTo>
                    <a:pt x="6816245" y="1505110"/>
                    <a:pt x="6760365" y="1560990"/>
                    <a:pt x="6691785" y="1560990"/>
                  </a:cubicBezTo>
                  <a:close/>
                </a:path>
              </a:pathLst>
            </a:custGeom>
            <a:solidFill>
              <a:srgbClr val="A8D6C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856144" y="895350"/>
            <a:ext cx="14832195" cy="2202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9"/>
              </a:lnSpc>
            </a:pPr>
            <a:r>
              <a:rPr lang="en-US" sz="6299">
                <a:solidFill>
                  <a:srgbClr val="211A15"/>
                </a:solidFill>
                <a:latin typeface="Hero"/>
                <a:ea typeface="Hero"/>
                <a:cs typeface="Hero"/>
                <a:sym typeface="Hero"/>
              </a:rPr>
              <a:t>Who helped the Israelite spies in Jericho?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1721884" y="-123570"/>
            <a:ext cx="6236737" cy="115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64"/>
              </a:lnSpc>
            </a:pPr>
            <a:r>
              <a:rPr lang="en-US" sz="6760" b="true">
                <a:solidFill>
                  <a:srgbClr val="211A1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7/15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44787" y="3608749"/>
            <a:ext cx="6004322" cy="6452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A. Ruth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B. Potiphar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C. Mary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D. Rahab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5920967" cy="30021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20967" cy="3002181"/>
            </a:xfrm>
            <a:custGeom>
              <a:avLst/>
              <a:gdLst/>
              <a:ahLst/>
              <a:cxnLst/>
              <a:rect r="r" b="b" t="t" l="l"/>
              <a:pathLst>
                <a:path h="3002181" w="5920967">
                  <a:moveTo>
                    <a:pt x="5796507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877720"/>
                  </a:lnTo>
                  <a:cubicBezTo>
                    <a:pt x="5920967" y="2946300"/>
                    <a:pt x="5865087" y="3002181"/>
                    <a:pt x="5796507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922108" y="4967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4" y="0"/>
                </a:lnTo>
                <a:lnTo>
                  <a:pt x="5570404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2145724" y="-622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5" y="0"/>
                </a:lnTo>
                <a:lnTo>
                  <a:pt x="5570405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78141" y="4163020"/>
            <a:ext cx="11731717" cy="2057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85"/>
              </a:lnSpc>
            </a:pPr>
            <a:r>
              <a:rPr lang="en-US" sz="11989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Rahab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15681" y="-1824135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012596" y="3463966"/>
            <a:ext cx="12050453" cy="6846920"/>
            <a:chOff x="0" y="0"/>
            <a:chExt cx="5283782" cy="30021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283783" cy="3002181"/>
            </a:xfrm>
            <a:custGeom>
              <a:avLst/>
              <a:gdLst/>
              <a:ahLst/>
              <a:cxnLst/>
              <a:rect r="r" b="b" t="t" l="l"/>
              <a:pathLst>
                <a:path h="3002181" w="5283783">
                  <a:moveTo>
                    <a:pt x="5159322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159323" y="0"/>
                  </a:lnTo>
                  <a:cubicBezTo>
                    <a:pt x="5227903" y="0"/>
                    <a:pt x="5283783" y="55880"/>
                    <a:pt x="5283783" y="124460"/>
                  </a:cubicBezTo>
                  <a:lnTo>
                    <a:pt x="5283783" y="2877720"/>
                  </a:lnTo>
                  <a:cubicBezTo>
                    <a:pt x="5283783" y="2946300"/>
                    <a:pt x="5227903" y="3002181"/>
                    <a:pt x="5159323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30871" y="3088859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87287" y="-182235"/>
            <a:ext cx="15545462" cy="3560070"/>
            <a:chOff x="0" y="0"/>
            <a:chExt cx="6816245" cy="15609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16245" cy="1560990"/>
            </a:xfrm>
            <a:custGeom>
              <a:avLst/>
              <a:gdLst/>
              <a:ahLst/>
              <a:cxnLst/>
              <a:rect r="r" b="b" t="t" l="l"/>
              <a:pathLst>
                <a:path h="1560990" w="6816245">
                  <a:moveTo>
                    <a:pt x="6691785" y="1560990"/>
                  </a:moveTo>
                  <a:lnTo>
                    <a:pt x="124460" y="1560990"/>
                  </a:lnTo>
                  <a:cubicBezTo>
                    <a:pt x="55880" y="1560990"/>
                    <a:pt x="0" y="1505110"/>
                    <a:pt x="0" y="14365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91785" y="0"/>
                  </a:lnTo>
                  <a:cubicBezTo>
                    <a:pt x="6760365" y="0"/>
                    <a:pt x="6816245" y="55880"/>
                    <a:pt x="6816245" y="124460"/>
                  </a:cubicBezTo>
                  <a:lnTo>
                    <a:pt x="6816245" y="1436530"/>
                  </a:lnTo>
                  <a:cubicBezTo>
                    <a:pt x="6816245" y="1505110"/>
                    <a:pt x="6760365" y="1560990"/>
                    <a:pt x="6691785" y="1560990"/>
                  </a:cubicBezTo>
                  <a:close/>
                </a:path>
              </a:pathLst>
            </a:custGeom>
            <a:solidFill>
              <a:srgbClr val="A8D6C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325980" y="895350"/>
            <a:ext cx="14832195" cy="2202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9"/>
              </a:lnSpc>
            </a:pPr>
            <a:r>
              <a:rPr lang="en-US" sz="6299">
                <a:solidFill>
                  <a:srgbClr val="211A15"/>
                </a:solidFill>
                <a:latin typeface="Hero"/>
                <a:ea typeface="Hero"/>
                <a:cs typeface="Hero"/>
                <a:sym typeface="Hero"/>
              </a:rPr>
              <a:t>What did God tell Joshua to be strong and courageous about?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1721884" y="-123570"/>
            <a:ext cx="6236737" cy="115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64"/>
              </a:lnSpc>
            </a:pPr>
            <a:r>
              <a:rPr lang="en-US" sz="6760" b="true">
                <a:solidFill>
                  <a:srgbClr val="211A1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8/15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079564" y="3575266"/>
            <a:ext cx="12110858" cy="6452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A. Building a temple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B. Fighting Goliath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C. Leading His people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D. Everything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5920967" cy="30021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20967" cy="3002181"/>
            </a:xfrm>
            <a:custGeom>
              <a:avLst/>
              <a:gdLst/>
              <a:ahLst/>
              <a:cxnLst/>
              <a:rect r="r" b="b" t="t" l="l"/>
              <a:pathLst>
                <a:path h="3002181" w="5920967">
                  <a:moveTo>
                    <a:pt x="5796507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877720"/>
                  </a:lnTo>
                  <a:cubicBezTo>
                    <a:pt x="5920967" y="2946300"/>
                    <a:pt x="5865087" y="3002181"/>
                    <a:pt x="5796507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922108" y="4967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4" y="0"/>
                </a:lnTo>
                <a:lnTo>
                  <a:pt x="5570404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2145724" y="-622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5" y="0"/>
                </a:lnTo>
                <a:lnTo>
                  <a:pt x="5570405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78141" y="2933565"/>
            <a:ext cx="11731717" cy="4181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85"/>
              </a:lnSpc>
            </a:pPr>
            <a:r>
              <a:rPr lang="en-US" sz="11989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Leading His people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15681" y="-1824135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724782" y="3377835"/>
            <a:ext cx="5186279" cy="6846920"/>
            <a:chOff x="0" y="0"/>
            <a:chExt cx="2274037" cy="30021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74037" cy="3002181"/>
            </a:xfrm>
            <a:custGeom>
              <a:avLst/>
              <a:gdLst/>
              <a:ahLst/>
              <a:cxnLst/>
              <a:rect r="r" b="b" t="t" l="l"/>
              <a:pathLst>
                <a:path h="3002181" w="2274037">
                  <a:moveTo>
                    <a:pt x="2149577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149577" y="0"/>
                  </a:lnTo>
                  <a:cubicBezTo>
                    <a:pt x="2218157" y="0"/>
                    <a:pt x="2274037" y="55880"/>
                    <a:pt x="2274037" y="124460"/>
                  </a:cubicBezTo>
                  <a:lnTo>
                    <a:pt x="2274037" y="2877720"/>
                  </a:lnTo>
                  <a:cubicBezTo>
                    <a:pt x="2274037" y="2946300"/>
                    <a:pt x="2218157" y="3002181"/>
                    <a:pt x="2149577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30871" y="3088859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87287" y="-182235"/>
            <a:ext cx="15545462" cy="3560070"/>
            <a:chOff x="0" y="0"/>
            <a:chExt cx="6816245" cy="15609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16245" cy="1560990"/>
            </a:xfrm>
            <a:custGeom>
              <a:avLst/>
              <a:gdLst/>
              <a:ahLst/>
              <a:cxnLst/>
              <a:rect r="r" b="b" t="t" l="l"/>
              <a:pathLst>
                <a:path h="1560990" w="6816245">
                  <a:moveTo>
                    <a:pt x="6691785" y="1560990"/>
                  </a:moveTo>
                  <a:lnTo>
                    <a:pt x="124460" y="1560990"/>
                  </a:lnTo>
                  <a:cubicBezTo>
                    <a:pt x="55880" y="1560990"/>
                    <a:pt x="0" y="1505110"/>
                    <a:pt x="0" y="14365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91785" y="0"/>
                  </a:lnTo>
                  <a:cubicBezTo>
                    <a:pt x="6760365" y="0"/>
                    <a:pt x="6816245" y="55880"/>
                    <a:pt x="6816245" y="124460"/>
                  </a:cubicBezTo>
                  <a:lnTo>
                    <a:pt x="6816245" y="1436530"/>
                  </a:lnTo>
                  <a:cubicBezTo>
                    <a:pt x="6816245" y="1505110"/>
                    <a:pt x="6760365" y="1560990"/>
                    <a:pt x="6691785" y="1560990"/>
                  </a:cubicBezTo>
                  <a:close/>
                </a:path>
              </a:pathLst>
            </a:custGeom>
            <a:solidFill>
              <a:srgbClr val="A8D6C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325980" y="895350"/>
            <a:ext cx="14832195" cy="2202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9"/>
              </a:lnSpc>
            </a:pPr>
            <a:r>
              <a:rPr lang="en-US" sz="6299">
                <a:solidFill>
                  <a:srgbClr val="211A15"/>
                </a:solidFill>
                <a:latin typeface="Hero"/>
                <a:ea typeface="Hero"/>
                <a:cs typeface="Hero"/>
                <a:sym typeface="Hero"/>
              </a:rPr>
              <a:t>How many kings did Joshua defeat in Canaan?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1721884" y="-123570"/>
            <a:ext cx="6236737" cy="115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64"/>
              </a:lnSpc>
            </a:pPr>
            <a:r>
              <a:rPr lang="en-US" sz="6760" b="true">
                <a:solidFill>
                  <a:srgbClr val="211A1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9/15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652611" y="3489135"/>
            <a:ext cx="4258450" cy="6452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A. 3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B. 13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C. 15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D. 31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5920967" cy="30021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20967" cy="3002181"/>
            </a:xfrm>
            <a:custGeom>
              <a:avLst/>
              <a:gdLst/>
              <a:ahLst/>
              <a:cxnLst/>
              <a:rect r="r" b="b" t="t" l="l"/>
              <a:pathLst>
                <a:path h="3002181" w="5920967">
                  <a:moveTo>
                    <a:pt x="5796507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877720"/>
                  </a:lnTo>
                  <a:cubicBezTo>
                    <a:pt x="5920967" y="2946300"/>
                    <a:pt x="5865087" y="3002181"/>
                    <a:pt x="5796507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922108" y="4967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4" y="0"/>
                </a:lnTo>
                <a:lnTo>
                  <a:pt x="5570404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2145724" y="-622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5" y="0"/>
                </a:lnTo>
                <a:lnTo>
                  <a:pt x="5570405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78141" y="3819969"/>
            <a:ext cx="11731717" cy="2057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85"/>
              </a:lnSpc>
            </a:pPr>
            <a:r>
              <a:rPr lang="en-US" sz="11989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31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15681" y="-1824135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331479" y="3780199"/>
            <a:ext cx="8521642" cy="6846920"/>
            <a:chOff x="0" y="0"/>
            <a:chExt cx="3736499" cy="30021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736499" cy="3002181"/>
            </a:xfrm>
            <a:custGeom>
              <a:avLst/>
              <a:gdLst/>
              <a:ahLst/>
              <a:cxnLst/>
              <a:rect r="r" b="b" t="t" l="l"/>
              <a:pathLst>
                <a:path h="3002181" w="3736499">
                  <a:moveTo>
                    <a:pt x="3612038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612039" y="0"/>
                  </a:lnTo>
                  <a:cubicBezTo>
                    <a:pt x="3680619" y="0"/>
                    <a:pt x="3736499" y="55880"/>
                    <a:pt x="3736499" y="124460"/>
                  </a:cubicBezTo>
                  <a:lnTo>
                    <a:pt x="3736499" y="2877720"/>
                  </a:lnTo>
                  <a:cubicBezTo>
                    <a:pt x="3736499" y="2946300"/>
                    <a:pt x="3680619" y="3002181"/>
                    <a:pt x="3612039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30871" y="3088859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87287" y="-182235"/>
            <a:ext cx="15545462" cy="3560070"/>
            <a:chOff x="0" y="0"/>
            <a:chExt cx="6816245" cy="15609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16245" cy="1560990"/>
            </a:xfrm>
            <a:custGeom>
              <a:avLst/>
              <a:gdLst/>
              <a:ahLst/>
              <a:cxnLst/>
              <a:rect r="r" b="b" t="t" l="l"/>
              <a:pathLst>
                <a:path h="1560990" w="6816245">
                  <a:moveTo>
                    <a:pt x="6691785" y="1560990"/>
                  </a:moveTo>
                  <a:lnTo>
                    <a:pt x="124460" y="1560990"/>
                  </a:lnTo>
                  <a:cubicBezTo>
                    <a:pt x="55880" y="1560990"/>
                    <a:pt x="0" y="1505110"/>
                    <a:pt x="0" y="14365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91785" y="0"/>
                  </a:lnTo>
                  <a:cubicBezTo>
                    <a:pt x="6760365" y="0"/>
                    <a:pt x="6816245" y="55880"/>
                    <a:pt x="6816245" y="124460"/>
                  </a:cubicBezTo>
                  <a:lnTo>
                    <a:pt x="6816245" y="1436530"/>
                  </a:lnTo>
                  <a:cubicBezTo>
                    <a:pt x="6816245" y="1505110"/>
                    <a:pt x="6760365" y="1560990"/>
                    <a:pt x="6691785" y="1560990"/>
                  </a:cubicBezTo>
                  <a:close/>
                </a:path>
              </a:pathLst>
            </a:custGeom>
            <a:solidFill>
              <a:srgbClr val="A8D6C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856144" y="895350"/>
            <a:ext cx="14832195" cy="2202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9"/>
              </a:lnSpc>
            </a:pPr>
            <a:r>
              <a:rPr lang="en-US" sz="6299">
                <a:solidFill>
                  <a:srgbClr val="211A15"/>
                </a:solidFill>
                <a:latin typeface="Hero"/>
                <a:ea typeface="Hero"/>
                <a:cs typeface="Hero"/>
                <a:sym typeface="Hero"/>
              </a:rPr>
              <a:t>What was set up as a memorial after crossing the Jordan?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1721884" y="-123570"/>
            <a:ext cx="6236737" cy="115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64"/>
              </a:lnSpc>
            </a:pPr>
            <a:r>
              <a:rPr lang="en-US" sz="6760" b="true">
                <a:solidFill>
                  <a:srgbClr val="211A1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10/15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44787" y="3608749"/>
            <a:ext cx="6516053" cy="6452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A. a statue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B. 12 stones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C. a banner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D. a well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5920967" cy="30021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20967" cy="3002181"/>
            </a:xfrm>
            <a:custGeom>
              <a:avLst/>
              <a:gdLst/>
              <a:ahLst/>
              <a:cxnLst/>
              <a:rect r="r" b="b" t="t" l="l"/>
              <a:pathLst>
                <a:path h="3002181" w="5920967">
                  <a:moveTo>
                    <a:pt x="5796507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877720"/>
                  </a:lnTo>
                  <a:cubicBezTo>
                    <a:pt x="5920967" y="2946300"/>
                    <a:pt x="5865087" y="3002181"/>
                    <a:pt x="5796507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922108" y="4967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4" y="0"/>
                </a:lnTo>
                <a:lnTo>
                  <a:pt x="5570404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2145724" y="-622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5" y="0"/>
                </a:lnTo>
                <a:lnTo>
                  <a:pt x="5570405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78141" y="3819969"/>
            <a:ext cx="11731717" cy="2057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85"/>
              </a:lnSpc>
            </a:pPr>
            <a:r>
              <a:rPr lang="en-US" sz="11989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12 stones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15681" y="-1824135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331479" y="3780199"/>
            <a:ext cx="10095379" cy="6846920"/>
            <a:chOff x="0" y="0"/>
            <a:chExt cx="4426538" cy="30021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26538" cy="3002181"/>
            </a:xfrm>
            <a:custGeom>
              <a:avLst/>
              <a:gdLst/>
              <a:ahLst/>
              <a:cxnLst/>
              <a:rect r="r" b="b" t="t" l="l"/>
              <a:pathLst>
                <a:path h="3002181" w="4426538">
                  <a:moveTo>
                    <a:pt x="4302078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302078" y="0"/>
                  </a:lnTo>
                  <a:cubicBezTo>
                    <a:pt x="4370658" y="0"/>
                    <a:pt x="4426538" y="55880"/>
                    <a:pt x="4426538" y="124460"/>
                  </a:cubicBezTo>
                  <a:lnTo>
                    <a:pt x="4426538" y="2877720"/>
                  </a:lnTo>
                  <a:cubicBezTo>
                    <a:pt x="4426538" y="2946300"/>
                    <a:pt x="4370658" y="3002181"/>
                    <a:pt x="4302078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30871" y="3088859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87287" y="-182235"/>
            <a:ext cx="15545462" cy="3560070"/>
            <a:chOff x="0" y="0"/>
            <a:chExt cx="6816245" cy="15609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16245" cy="1560990"/>
            </a:xfrm>
            <a:custGeom>
              <a:avLst/>
              <a:gdLst/>
              <a:ahLst/>
              <a:cxnLst/>
              <a:rect r="r" b="b" t="t" l="l"/>
              <a:pathLst>
                <a:path h="1560990" w="6816245">
                  <a:moveTo>
                    <a:pt x="6691785" y="1560990"/>
                  </a:moveTo>
                  <a:lnTo>
                    <a:pt x="124460" y="1560990"/>
                  </a:lnTo>
                  <a:cubicBezTo>
                    <a:pt x="55880" y="1560990"/>
                    <a:pt x="0" y="1505110"/>
                    <a:pt x="0" y="14365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91785" y="0"/>
                  </a:lnTo>
                  <a:cubicBezTo>
                    <a:pt x="6760365" y="0"/>
                    <a:pt x="6816245" y="55880"/>
                    <a:pt x="6816245" y="124460"/>
                  </a:cubicBezTo>
                  <a:lnTo>
                    <a:pt x="6816245" y="1436530"/>
                  </a:lnTo>
                  <a:cubicBezTo>
                    <a:pt x="6816245" y="1505110"/>
                    <a:pt x="6760365" y="1560990"/>
                    <a:pt x="6691785" y="1560990"/>
                  </a:cubicBezTo>
                  <a:close/>
                </a:path>
              </a:pathLst>
            </a:custGeom>
            <a:solidFill>
              <a:srgbClr val="A8D6C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856144" y="895350"/>
            <a:ext cx="14832195" cy="2202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9"/>
              </a:lnSpc>
            </a:pPr>
            <a:r>
              <a:rPr lang="en-US" sz="6299">
                <a:solidFill>
                  <a:srgbClr val="211A15"/>
                </a:solidFill>
                <a:latin typeface="Hero"/>
                <a:ea typeface="Hero"/>
                <a:cs typeface="Hero"/>
                <a:sym typeface="Hero"/>
              </a:rPr>
              <a:t>What happened to the sun during one of the battles?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1721884" y="-123570"/>
            <a:ext cx="6236737" cy="115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64"/>
              </a:lnSpc>
            </a:pPr>
            <a:r>
              <a:rPr lang="en-US" sz="6760" b="true">
                <a:solidFill>
                  <a:srgbClr val="211A1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11/15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44787" y="3608749"/>
            <a:ext cx="9188172" cy="6452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A. it got brighter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B. it stopped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C. it dissapeared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D. it wiggled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5920967" cy="30021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20967" cy="3002181"/>
            </a:xfrm>
            <a:custGeom>
              <a:avLst/>
              <a:gdLst/>
              <a:ahLst/>
              <a:cxnLst/>
              <a:rect r="r" b="b" t="t" l="l"/>
              <a:pathLst>
                <a:path h="3002181" w="5920967">
                  <a:moveTo>
                    <a:pt x="5796507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877720"/>
                  </a:lnTo>
                  <a:cubicBezTo>
                    <a:pt x="5920967" y="2946300"/>
                    <a:pt x="5865087" y="3002181"/>
                    <a:pt x="5796507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922108" y="4967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4" y="0"/>
                </a:lnTo>
                <a:lnTo>
                  <a:pt x="5570404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2145724" y="-622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5" y="0"/>
                </a:lnTo>
                <a:lnTo>
                  <a:pt x="5570405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278141" y="3819969"/>
            <a:ext cx="11731717" cy="2057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85"/>
              </a:lnSpc>
            </a:pPr>
            <a:r>
              <a:rPr lang="en-US" sz="11989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it stopped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15681" y="-1824135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129467" y="3780199"/>
            <a:ext cx="11166860" cy="6846920"/>
            <a:chOff x="0" y="0"/>
            <a:chExt cx="4896352" cy="30021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96352" cy="3002181"/>
            </a:xfrm>
            <a:custGeom>
              <a:avLst/>
              <a:gdLst/>
              <a:ahLst/>
              <a:cxnLst/>
              <a:rect r="r" b="b" t="t" l="l"/>
              <a:pathLst>
                <a:path h="3002181" w="4896352">
                  <a:moveTo>
                    <a:pt x="4771892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4771892" y="0"/>
                  </a:lnTo>
                  <a:cubicBezTo>
                    <a:pt x="4840472" y="0"/>
                    <a:pt x="4896352" y="55880"/>
                    <a:pt x="4896352" y="124460"/>
                  </a:cubicBezTo>
                  <a:lnTo>
                    <a:pt x="4896352" y="2877720"/>
                  </a:lnTo>
                  <a:cubicBezTo>
                    <a:pt x="4896352" y="2946300"/>
                    <a:pt x="4840472" y="3002181"/>
                    <a:pt x="4771892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30871" y="3088859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87287" y="-182235"/>
            <a:ext cx="15545462" cy="3560070"/>
            <a:chOff x="0" y="0"/>
            <a:chExt cx="6816245" cy="15609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16245" cy="1560990"/>
            </a:xfrm>
            <a:custGeom>
              <a:avLst/>
              <a:gdLst/>
              <a:ahLst/>
              <a:cxnLst/>
              <a:rect r="r" b="b" t="t" l="l"/>
              <a:pathLst>
                <a:path h="1560990" w="6816245">
                  <a:moveTo>
                    <a:pt x="6691785" y="1560990"/>
                  </a:moveTo>
                  <a:lnTo>
                    <a:pt x="124460" y="1560990"/>
                  </a:lnTo>
                  <a:cubicBezTo>
                    <a:pt x="55880" y="1560990"/>
                    <a:pt x="0" y="1505110"/>
                    <a:pt x="0" y="14365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91785" y="0"/>
                  </a:lnTo>
                  <a:cubicBezTo>
                    <a:pt x="6760365" y="0"/>
                    <a:pt x="6816245" y="55880"/>
                    <a:pt x="6816245" y="124460"/>
                  </a:cubicBezTo>
                  <a:lnTo>
                    <a:pt x="6816245" y="1436530"/>
                  </a:lnTo>
                  <a:cubicBezTo>
                    <a:pt x="6816245" y="1505110"/>
                    <a:pt x="6760365" y="1560990"/>
                    <a:pt x="6691785" y="1560990"/>
                  </a:cubicBezTo>
                  <a:close/>
                </a:path>
              </a:pathLst>
            </a:custGeom>
            <a:solidFill>
              <a:srgbClr val="A8D6C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856144" y="895350"/>
            <a:ext cx="14832195" cy="2202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9"/>
              </a:lnSpc>
            </a:pPr>
            <a:r>
              <a:rPr lang="en-US" sz="6299">
                <a:solidFill>
                  <a:srgbClr val="211A15"/>
                </a:solidFill>
                <a:latin typeface="Hero"/>
                <a:ea typeface="Hero"/>
                <a:cs typeface="Hero"/>
                <a:sym typeface="Hero"/>
              </a:rPr>
              <a:t>What did Joshua tell the Israelites to choose?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1721884" y="-123570"/>
            <a:ext cx="6236737" cy="115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64"/>
              </a:lnSpc>
            </a:pPr>
            <a:r>
              <a:rPr lang="en-US" sz="6760" b="true">
                <a:solidFill>
                  <a:srgbClr val="211A1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12/15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267924" y="3608749"/>
            <a:ext cx="11028402" cy="6452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A. their leaders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B. their land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C. who they’d serve</a:t>
            </a:r>
          </a:p>
          <a:p>
            <a:pPr algn="just">
              <a:lnSpc>
                <a:spcPts val="12880"/>
              </a:lnSpc>
            </a:pPr>
            <a:r>
              <a:rPr lang="en-US" sz="92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D. a favorite color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5920967" cy="30021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20967" cy="3002181"/>
            </a:xfrm>
            <a:custGeom>
              <a:avLst/>
              <a:gdLst/>
              <a:ahLst/>
              <a:cxnLst/>
              <a:rect r="r" b="b" t="t" l="l"/>
              <a:pathLst>
                <a:path h="3002181" w="5920967">
                  <a:moveTo>
                    <a:pt x="5796507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877720"/>
                  </a:lnTo>
                  <a:cubicBezTo>
                    <a:pt x="5920967" y="2946300"/>
                    <a:pt x="5865087" y="3002181"/>
                    <a:pt x="5796507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922108" y="4967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4" y="0"/>
                </a:lnTo>
                <a:lnTo>
                  <a:pt x="5570404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2145724" y="-622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5" y="0"/>
                </a:lnTo>
                <a:lnTo>
                  <a:pt x="5570405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077239" y="2757932"/>
            <a:ext cx="11731717" cy="4181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85"/>
              </a:lnSpc>
            </a:pPr>
            <a:r>
              <a:rPr lang="en-US" sz="11989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who they would serve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15681" y="-1824135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067079" y="3780199"/>
            <a:ext cx="12104405" cy="6846920"/>
            <a:chOff x="0" y="0"/>
            <a:chExt cx="5307439" cy="30021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307439" cy="3002181"/>
            </a:xfrm>
            <a:custGeom>
              <a:avLst/>
              <a:gdLst/>
              <a:ahLst/>
              <a:cxnLst/>
              <a:rect r="r" b="b" t="t" l="l"/>
              <a:pathLst>
                <a:path h="3002181" w="5307439">
                  <a:moveTo>
                    <a:pt x="5182979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182979" y="0"/>
                  </a:lnTo>
                  <a:cubicBezTo>
                    <a:pt x="5251559" y="0"/>
                    <a:pt x="5307439" y="55880"/>
                    <a:pt x="5307439" y="124460"/>
                  </a:cubicBezTo>
                  <a:lnTo>
                    <a:pt x="5307439" y="2877720"/>
                  </a:lnTo>
                  <a:cubicBezTo>
                    <a:pt x="5307439" y="2946300"/>
                    <a:pt x="5251559" y="3002181"/>
                    <a:pt x="5182979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30871" y="3088859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87287" y="-182235"/>
            <a:ext cx="15545462" cy="3560070"/>
            <a:chOff x="0" y="0"/>
            <a:chExt cx="6816245" cy="15609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16245" cy="1560990"/>
            </a:xfrm>
            <a:custGeom>
              <a:avLst/>
              <a:gdLst/>
              <a:ahLst/>
              <a:cxnLst/>
              <a:rect r="r" b="b" t="t" l="l"/>
              <a:pathLst>
                <a:path h="1560990" w="6816245">
                  <a:moveTo>
                    <a:pt x="6691785" y="1560990"/>
                  </a:moveTo>
                  <a:lnTo>
                    <a:pt x="124460" y="1560990"/>
                  </a:lnTo>
                  <a:cubicBezTo>
                    <a:pt x="55880" y="1560990"/>
                    <a:pt x="0" y="1505110"/>
                    <a:pt x="0" y="14365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91785" y="0"/>
                  </a:lnTo>
                  <a:cubicBezTo>
                    <a:pt x="6760365" y="0"/>
                    <a:pt x="6816245" y="55880"/>
                    <a:pt x="6816245" y="124460"/>
                  </a:cubicBezTo>
                  <a:lnTo>
                    <a:pt x="6816245" y="1436530"/>
                  </a:lnTo>
                  <a:cubicBezTo>
                    <a:pt x="6816245" y="1505110"/>
                    <a:pt x="6760365" y="1560990"/>
                    <a:pt x="6691785" y="1560990"/>
                  </a:cubicBezTo>
                  <a:close/>
                </a:path>
              </a:pathLst>
            </a:custGeom>
            <a:solidFill>
              <a:srgbClr val="A8D6CE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856144" y="895350"/>
            <a:ext cx="14832195" cy="2202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9"/>
              </a:lnSpc>
            </a:pPr>
            <a:r>
              <a:rPr lang="en-US" sz="6299">
                <a:solidFill>
                  <a:srgbClr val="211A15"/>
                </a:solidFill>
                <a:latin typeface="Hero"/>
                <a:ea typeface="Hero"/>
                <a:cs typeface="Hero"/>
                <a:sym typeface="Hero"/>
              </a:rPr>
              <a:t>What was the final command Joshua gave to the Israelites?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1721884" y="-123570"/>
            <a:ext cx="6236737" cy="115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64"/>
              </a:lnSpc>
            </a:pPr>
            <a:r>
              <a:rPr lang="en-US" sz="6760" b="true">
                <a:solidFill>
                  <a:srgbClr val="211A1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13/15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205804" y="4056601"/>
            <a:ext cx="11826955" cy="6122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180"/>
              </a:lnSpc>
            </a:pPr>
            <a:r>
              <a:rPr lang="en-US" sz="87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A. be nice</a:t>
            </a:r>
          </a:p>
          <a:p>
            <a:pPr algn="just">
              <a:lnSpc>
                <a:spcPts val="12180"/>
              </a:lnSpc>
            </a:pPr>
            <a:r>
              <a:rPr lang="en-US" sz="87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B. remember the Lord</a:t>
            </a:r>
          </a:p>
          <a:p>
            <a:pPr algn="just">
              <a:lnSpc>
                <a:spcPts val="12180"/>
              </a:lnSpc>
            </a:pPr>
            <a:r>
              <a:rPr lang="en-US" sz="87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C. settle down</a:t>
            </a:r>
          </a:p>
          <a:p>
            <a:pPr algn="just">
              <a:lnSpc>
                <a:spcPts val="12180"/>
              </a:lnSpc>
            </a:pPr>
            <a:r>
              <a:rPr lang="en-US" sz="8700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D. conquer more land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5920967" cy="30021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20967" cy="3002181"/>
            </a:xfrm>
            <a:custGeom>
              <a:avLst/>
              <a:gdLst/>
              <a:ahLst/>
              <a:cxnLst/>
              <a:rect r="r" b="b" t="t" l="l"/>
              <a:pathLst>
                <a:path h="3002181" w="5920967">
                  <a:moveTo>
                    <a:pt x="5796507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877720"/>
                  </a:lnTo>
                  <a:cubicBezTo>
                    <a:pt x="5920967" y="2946300"/>
                    <a:pt x="5865087" y="3002181"/>
                    <a:pt x="5796507" y="3002181"/>
                  </a:cubicBezTo>
                  <a:close/>
                </a:path>
              </a:pathLst>
            </a:custGeom>
            <a:solidFill>
              <a:srgbClr val="378F8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922108" y="4967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4" y="0"/>
                </a:lnTo>
                <a:lnTo>
                  <a:pt x="5570404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2145724" y="-622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5" y="0"/>
                </a:lnTo>
                <a:lnTo>
                  <a:pt x="5570405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646463" y="2757932"/>
            <a:ext cx="11731717" cy="4181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85"/>
              </a:lnSpc>
            </a:pPr>
            <a:r>
              <a:rPr lang="en-US" sz="11989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Remember the Lord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15681" y="-1824135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067079" y="3780199"/>
            <a:ext cx="12104405" cy="6846920"/>
            <a:chOff x="0" y="0"/>
            <a:chExt cx="5307439" cy="30021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307439" cy="3002181"/>
            </a:xfrm>
            <a:custGeom>
              <a:avLst/>
              <a:gdLst/>
              <a:ahLst/>
              <a:cxnLst/>
              <a:rect r="r" b="b" t="t" l="l"/>
              <a:pathLst>
                <a:path h="3002181" w="5307439">
                  <a:moveTo>
                    <a:pt x="5182979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182979" y="0"/>
                  </a:lnTo>
                  <a:cubicBezTo>
                    <a:pt x="5251559" y="0"/>
                    <a:pt x="5307439" y="55880"/>
                    <a:pt x="5307439" y="124460"/>
                  </a:cubicBezTo>
                  <a:lnTo>
                    <a:pt x="5307439" y="2877720"/>
                  </a:lnTo>
                  <a:cubicBezTo>
                    <a:pt x="5307439" y="2946300"/>
                    <a:pt x="5251559" y="3002181"/>
                    <a:pt x="5182979" y="3002181"/>
                  </a:cubicBezTo>
                  <a:close/>
                </a:path>
              </a:pathLst>
            </a:custGeom>
            <a:solidFill>
              <a:srgbClr val="F9AD0C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30871" y="3088859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87287" y="-182235"/>
            <a:ext cx="15545462" cy="3560070"/>
            <a:chOff x="0" y="0"/>
            <a:chExt cx="6816245" cy="15609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16245" cy="1560990"/>
            </a:xfrm>
            <a:custGeom>
              <a:avLst/>
              <a:gdLst/>
              <a:ahLst/>
              <a:cxnLst/>
              <a:rect r="r" b="b" t="t" l="l"/>
              <a:pathLst>
                <a:path h="1560990" w="6816245">
                  <a:moveTo>
                    <a:pt x="6691785" y="1560990"/>
                  </a:moveTo>
                  <a:lnTo>
                    <a:pt x="124460" y="1560990"/>
                  </a:lnTo>
                  <a:cubicBezTo>
                    <a:pt x="55880" y="1560990"/>
                    <a:pt x="0" y="1505110"/>
                    <a:pt x="0" y="14365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91785" y="0"/>
                  </a:lnTo>
                  <a:cubicBezTo>
                    <a:pt x="6760365" y="0"/>
                    <a:pt x="6816245" y="55880"/>
                    <a:pt x="6816245" y="124460"/>
                  </a:cubicBezTo>
                  <a:lnTo>
                    <a:pt x="6816245" y="1436530"/>
                  </a:lnTo>
                  <a:cubicBezTo>
                    <a:pt x="6816245" y="1505110"/>
                    <a:pt x="6760365" y="1560990"/>
                    <a:pt x="6691785" y="1560990"/>
                  </a:cubicBezTo>
                  <a:close/>
                </a:path>
              </a:pathLst>
            </a:custGeom>
            <a:solidFill>
              <a:srgbClr val="D34A24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4381006" y="5742700"/>
            <a:ext cx="11476551" cy="2568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0092"/>
              </a:lnSpc>
            </a:pPr>
            <a:r>
              <a:rPr lang="en-US" sz="8700" spc="-95">
                <a:solidFill>
                  <a:srgbClr val="992800"/>
                </a:solidFill>
                <a:latin typeface="Hero Bold"/>
                <a:ea typeface="Hero Bold"/>
                <a:cs typeface="Hero Bold"/>
                <a:sym typeface="Hero Bold"/>
              </a:rPr>
              <a:t>Write your answer on the board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56144" y="895350"/>
            <a:ext cx="14832195" cy="2202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9"/>
              </a:lnSpc>
            </a:pPr>
            <a:r>
              <a:rPr lang="en-US" sz="6299">
                <a:solidFill>
                  <a:srgbClr val="FEEDD5"/>
                </a:solidFill>
                <a:latin typeface="Hero"/>
                <a:ea typeface="Hero"/>
                <a:cs typeface="Hero"/>
                <a:sym typeface="Hero"/>
              </a:rPr>
              <a:t>Who took some of the forbidden items from battle and hid them?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-387287" y="-123570"/>
            <a:ext cx="9994125" cy="115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64"/>
              </a:lnSpc>
            </a:pPr>
            <a:r>
              <a:rPr lang="en-US" b="true" sz="6760">
                <a:solidFill>
                  <a:srgbClr val="F9AD0C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14/15 SPICY ROUND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5920967" cy="30021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20967" cy="3002181"/>
            </a:xfrm>
            <a:custGeom>
              <a:avLst/>
              <a:gdLst/>
              <a:ahLst/>
              <a:cxnLst/>
              <a:rect r="r" b="b" t="t" l="l"/>
              <a:pathLst>
                <a:path h="3002181" w="5920967">
                  <a:moveTo>
                    <a:pt x="5796507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877720"/>
                  </a:lnTo>
                  <a:cubicBezTo>
                    <a:pt x="5920967" y="2946300"/>
                    <a:pt x="5865087" y="3002181"/>
                    <a:pt x="5796507" y="3002181"/>
                  </a:cubicBezTo>
                  <a:close/>
                </a:path>
              </a:pathLst>
            </a:custGeom>
            <a:solidFill>
              <a:srgbClr val="D34A2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922108" y="4967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4" y="0"/>
                </a:lnTo>
                <a:lnTo>
                  <a:pt x="5570404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2145724" y="-622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5" y="0"/>
                </a:lnTo>
                <a:lnTo>
                  <a:pt x="5570405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424681" y="3819969"/>
            <a:ext cx="11731717" cy="2057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85"/>
              </a:lnSpc>
            </a:pPr>
            <a:r>
              <a:rPr lang="en-US" sz="11989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Achan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615681" y="-1824135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067079" y="3780199"/>
            <a:ext cx="12104405" cy="6846920"/>
            <a:chOff x="0" y="0"/>
            <a:chExt cx="5307439" cy="30021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307439" cy="3002181"/>
            </a:xfrm>
            <a:custGeom>
              <a:avLst/>
              <a:gdLst/>
              <a:ahLst/>
              <a:cxnLst/>
              <a:rect r="r" b="b" t="t" l="l"/>
              <a:pathLst>
                <a:path h="3002181" w="5307439">
                  <a:moveTo>
                    <a:pt x="5182979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182979" y="0"/>
                  </a:lnTo>
                  <a:cubicBezTo>
                    <a:pt x="5251559" y="0"/>
                    <a:pt x="5307439" y="55880"/>
                    <a:pt x="5307439" y="124460"/>
                  </a:cubicBezTo>
                  <a:lnTo>
                    <a:pt x="5307439" y="2877720"/>
                  </a:lnTo>
                  <a:cubicBezTo>
                    <a:pt x="5307439" y="2946300"/>
                    <a:pt x="5251559" y="3002181"/>
                    <a:pt x="5182979" y="3002181"/>
                  </a:cubicBezTo>
                  <a:close/>
                </a:path>
              </a:pathLst>
            </a:custGeom>
            <a:solidFill>
              <a:srgbClr val="F9AD0C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30871" y="3088859"/>
            <a:ext cx="2179242" cy="7538260"/>
          </a:xfrm>
          <a:custGeom>
            <a:avLst/>
            <a:gdLst/>
            <a:ahLst/>
            <a:cxnLst/>
            <a:rect r="r" b="b" t="t" l="l"/>
            <a:pathLst>
              <a:path h="7538260" w="2179242">
                <a:moveTo>
                  <a:pt x="0" y="0"/>
                </a:moveTo>
                <a:lnTo>
                  <a:pt x="2179242" y="0"/>
                </a:lnTo>
                <a:lnTo>
                  <a:pt x="2179242" y="7538260"/>
                </a:lnTo>
                <a:lnTo>
                  <a:pt x="0" y="753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387287" y="-182235"/>
            <a:ext cx="15545462" cy="3560070"/>
            <a:chOff x="0" y="0"/>
            <a:chExt cx="6816245" cy="15609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816245" cy="1560990"/>
            </a:xfrm>
            <a:custGeom>
              <a:avLst/>
              <a:gdLst/>
              <a:ahLst/>
              <a:cxnLst/>
              <a:rect r="r" b="b" t="t" l="l"/>
              <a:pathLst>
                <a:path h="1560990" w="6816245">
                  <a:moveTo>
                    <a:pt x="6691785" y="1560990"/>
                  </a:moveTo>
                  <a:lnTo>
                    <a:pt x="124460" y="1560990"/>
                  </a:lnTo>
                  <a:cubicBezTo>
                    <a:pt x="55880" y="1560990"/>
                    <a:pt x="0" y="1505110"/>
                    <a:pt x="0" y="143653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691785" y="0"/>
                  </a:lnTo>
                  <a:cubicBezTo>
                    <a:pt x="6760365" y="0"/>
                    <a:pt x="6816245" y="55880"/>
                    <a:pt x="6816245" y="124460"/>
                  </a:cubicBezTo>
                  <a:lnTo>
                    <a:pt x="6816245" y="1436530"/>
                  </a:lnTo>
                  <a:cubicBezTo>
                    <a:pt x="6816245" y="1505110"/>
                    <a:pt x="6760365" y="1560990"/>
                    <a:pt x="6691785" y="1560990"/>
                  </a:cubicBezTo>
                  <a:close/>
                </a:path>
              </a:pathLst>
            </a:custGeom>
            <a:solidFill>
              <a:srgbClr val="D34A24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4381006" y="5742700"/>
            <a:ext cx="11476551" cy="2568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0092"/>
              </a:lnSpc>
            </a:pPr>
            <a:r>
              <a:rPr lang="en-US" sz="8700" spc="-95">
                <a:solidFill>
                  <a:srgbClr val="992800"/>
                </a:solidFill>
                <a:latin typeface="Hero Bold"/>
                <a:ea typeface="Hero Bold"/>
                <a:cs typeface="Hero Bold"/>
                <a:sym typeface="Hero Bold"/>
              </a:rPr>
              <a:t>Write your answer on the board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56144" y="895350"/>
            <a:ext cx="14832195" cy="2202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19"/>
              </a:lnSpc>
            </a:pPr>
            <a:r>
              <a:rPr lang="en-US" sz="6299">
                <a:solidFill>
                  <a:srgbClr val="FEEDD5"/>
                </a:solidFill>
                <a:latin typeface="Hero"/>
                <a:ea typeface="Hero"/>
                <a:cs typeface="Hero"/>
                <a:sym typeface="Hero"/>
              </a:rPr>
              <a:t>Who tricked Israel into making a peace treaty by disguise?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-387287" y="-123570"/>
            <a:ext cx="13288923" cy="115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64"/>
              </a:lnSpc>
            </a:pPr>
            <a:r>
              <a:rPr lang="en-US" b="true" sz="6760">
                <a:solidFill>
                  <a:srgbClr val="F9AD0C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15/15 SUPER SPICY ROUND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5920967" cy="30021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20967" cy="3002181"/>
            </a:xfrm>
            <a:custGeom>
              <a:avLst/>
              <a:gdLst/>
              <a:ahLst/>
              <a:cxnLst/>
              <a:rect r="r" b="b" t="t" l="l"/>
              <a:pathLst>
                <a:path h="3002181" w="5920967">
                  <a:moveTo>
                    <a:pt x="5796507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877720"/>
                  </a:lnTo>
                  <a:cubicBezTo>
                    <a:pt x="5920967" y="2946300"/>
                    <a:pt x="5865087" y="3002181"/>
                    <a:pt x="5796507" y="3002181"/>
                  </a:cubicBezTo>
                  <a:close/>
                </a:path>
              </a:pathLst>
            </a:custGeom>
            <a:solidFill>
              <a:srgbClr val="D34A24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922108" y="4967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4" y="0"/>
                </a:lnTo>
                <a:lnTo>
                  <a:pt x="5570404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0800000">
            <a:off x="-2145724" y="-622867"/>
            <a:ext cx="5570404" cy="5590734"/>
          </a:xfrm>
          <a:custGeom>
            <a:avLst/>
            <a:gdLst/>
            <a:ahLst/>
            <a:cxnLst/>
            <a:rect r="r" b="b" t="t" l="l"/>
            <a:pathLst>
              <a:path h="5590734" w="5570404">
                <a:moveTo>
                  <a:pt x="0" y="0"/>
                </a:moveTo>
                <a:lnTo>
                  <a:pt x="5570405" y="0"/>
                </a:lnTo>
                <a:lnTo>
                  <a:pt x="5570405" y="5590734"/>
                </a:lnTo>
                <a:lnTo>
                  <a:pt x="0" y="55907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788186" y="3819969"/>
            <a:ext cx="11731717" cy="2057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85"/>
              </a:lnSpc>
            </a:pPr>
            <a:r>
              <a:rPr lang="en-US" sz="11989">
                <a:solidFill>
                  <a:srgbClr val="FEEDD5"/>
                </a:solidFill>
                <a:latin typeface="Hero Bold"/>
                <a:ea typeface="Hero Bold"/>
                <a:cs typeface="Hero Bold"/>
                <a:sym typeface="Hero Bold"/>
              </a:rPr>
              <a:t>The Gibeonites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ED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5920967" cy="30021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20967" cy="3002181"/>
            </a:xfrm>
            <a:custGeom>
              <a:avLst/>
              <a:gdLst/>
              <a:ahLst/>
              <a:cxnLst/>
              <a:rect r="r" b="b" t="t" l="l"/>
              <a:pathLst>
                <a:path h="3002181" w="5920967">
                  <a:moveTo>
                    <a:pt x="5796507" y="3002180"/>
                  </a:moveTo>
                  <a:lnTo>
                    <a:pt x="124460" y="3002180"/>
                  </a:lnTo>
                  <a:cubicBezTo>
                    <a:pt x="55880" y="3002180"/>
                    <a:pt x="0" y="2946300"/>
                    <a:pt x="0" y="287772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796507" y="0"/>
                  </a:lnTo>
                  <a:cubicBezTo>
                    <a:pt x="5865087" y="0"/>
                    <a:pt x="5920967" y="55880"/>
                    <a:pt x="5920967" y="124460"/>
                  </a:cubicBezTo>
                  <a:lnTo>
                    <a:pt x="5920967" y="2877720"/>
                  </a:lnTo>
                  <a:cubicBezTo>
                    <a:pt x="5920967" y="2946300"/>
                    <a:pt x="5865087" y="3002181"/>
                    <a:pt x="5796507" y="3002181"/>
                  </a:cubicBezTo>
                  <a:close/>
                </a:path>
              </a:pathLst>
            </a:custGeom>
            <a:solidFill>
              <a:srgbClr val="A8D6CE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10800000">
            <a:off x="0" y="-334420"/>
            <a:ext cx="5458000" cy="5477920"/>
          </a:xfrm>
          <a:custGeom>
            <a:avLst/>
            <a:gdLst/>
            <a:ahLst/>
            <a:cxnLst/>
            <a:rect r="r" b="b" t="t" l="l"/>
            <a:pathLst>
              <a:path h="5477920" w="5458000">
                <a:moveTo>
                  <a:pt x="0" y="0"/>
                </a:moveTo>
                <a:lnTo>
                  <a:pt x="5458000" y="0"/>
                </a:lnTo>
                <a:lnTo>
                  <a:pt x="5458000" y="5477920"/>
                </a:lnTo>
                <a:lnTo>
                  <a:pt x="0" y="54779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458000" y="1538106"/>
            <a:ext cx="11068358" cy="36053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628"/>
              </a:lnSpc>
            </a:pPr>
            <a:r>
              <a:rPr lang="en-US" sz="12389">
                <a:solidFill>
                  <a:srgbClr val="211A15"/>
                </a:solidFill>
                <a:latin typeface="Cubao"/>
                <a:ea typeface="Cubao"/>
                <a:cs typeface="Cubao"/>
                <a:sym typeface="Cubao"/>
              </a:rPr>
              <a:t>Thanks for playing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27284" y="5947019"/>
            <a:ext cx="10343616" cy="231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78"/>
              </a:lnSpc>
            </a:pPr>
            <a:r>
              <a:rPr lang="en-US" sz="4413">
                <a:solidFill>
                  <a:srgbClr val="211A15"/>
                </a:solidFill>
                <a:latin typeface="Hero"/>
                <a:ea typeface="Hero"/>
                <a:cs typeface="Hero"/>
                <a:sym typeface="Hero"/>
              </a:rPr>
              <a:t>You are so smart! Keep on studying God’s Word and remember </a:t>
            </a:r>
          </a:p>
          <a:p>
            <a:pPr algn="ctr">
              <a:lnSpc>
                <a:spcPts val="6178"/>
              </a:lnSpc>
            </a:pPr>
            <a:r>
              <a:rPr lang="en-US" sz="4413">
                <a:solidFill>
                  <a:srgbClr val="3C7F72"/>
                </a:solidFill>
                <a:latin typeface="Hero"/>
                <a:ea typeface="Hero"/>
                <a:cs typeface="Hero"/>
                <a:sym typeface="Hero"/>
              </a:rPr>
              <a:t>Joshua 1:9</a:t>
            </a:r>
            <a:r>
              <a:rPr lang="en-US" sz="4413">
                <a:solidFill>
                  <a:srgbClr val="F9AD0C"/>
                </a:solidFill>
                <a:latin typeface="Hero"/>
                <a:ea typeface="Hero"/>
                <a:cs typeface="Hero"/>
                <a:sym typeface="Hero"/>
              </a:rPr>
              <a:t> </a:t>
            </a:r>
          </a:p>
        </p:txBody>
      </p:sp>
      <p:sp>
        <p:nvSpPr>
          <p:cNvPr name="Freeform 7" id="7"/>
          <p:cNvSpPr/>
          <p:nvPr/>
        </p:nvSpPr>
        <p:spPr>
          <a:xfrm flipH="true" flipV="false" rot="-5400000">
            <a:off x="14075732" y="6348493"/>
            <a:ext cx="5458000" cy="5477920"/>
          </a:xfrm>
          <a:custGeom>
            <a:avLst/>
            <a:gdLst/>
            <a:ahLst/>
            <a:cxnLst/>
            <a:rect r="r" b="b" t="t" l="l"/>
            <a:pathLst>
              <a:path h="5477920" w="5458000">
                <a:moveTo>
                  <a:pt x="5458000" y="0"/>
                </a:moveTo>
                <a:lnTo>
                  <a:pt x="0" y="0"/>
                </a:lnTo>
                <a:lnTo>
                  <a:pt x="0" y="5477919"/>
                </a:lnTo>
                <a:lnTo>
                  <a:pt x="5458000" y="5477919"/>
                </a:lnTo>
                <a:lnTo>
                  <a:pt x="54580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DAHQtL_KZ6c</dc:identifier>
  <dcterms:modified xsi:type="dcterms:W3CDTF">2011-08-01T06:04:30Z</dcterms:modified>
  <cp:revision>1</cp:revision>
  <dc:title>Plural Nouns Review Game Presentation</dc:title>
</cp:coreProperties>
</file>